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98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309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0755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8684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11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0274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673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242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60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83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93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703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090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59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503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289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32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9C767E-5289-40C4-9B2C-3EF414DAF16E}" type="datetimeFigureOut">
              <a:rPr lang="hr-HR" smtClean="0"/>
              <a:t>15.7.2020.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B9C652-4E8B-4F74-90BD-A96B900C17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506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E67A1FC6-22FB-4EA7-B90A-C9F18FBEF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6246FDC4-DD97-431A-914A-9EB57A4A3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12130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D4E68A2-74B0-42F5-BB75-2E1A7C201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535917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6B442A0-708B-4429-9FBF-AAED8C10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4658" y="755904"/>
            <a:ext cx="7711025" cy="3084576"/>
          </a:xfrm>
        </p:spPr>
        <p:txBody>
          <a:bodyPr anchor="ctr">
            <a:normAutofit/>
          </a:bodyPr>
          <a:lstStyle/>
          <a:p>
            <a:pPr algn="l"/>
            <a:r>
              <a:rPr lang="hr-HR" dirty="0"/>
              <a:t>Nuklearne elektrane </a:t>
            </a:r>
            <a:br>
              <a:rPr lang="hr-HR" dirty="0"/>
            </a:br>
            <a:r>
              <a:rPr lang="hr-HR" dirty="0"/>
              <a:t>(NE </a:t>
            </a:r>
            <a:r>
              <a:rPr lang="hr-HR" dirty="0" err="1"/>
              <a:t>Fukushima</a:t>
            </a:r>
            <a:r>
              <a:rPr lang="hr-HR" dirty="0"/>
              <a:t>)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FD423AD-5736-4500-8F65-2AD3B1455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2131" y="4089910"/>
            <a:ext cx="3316702" cy="1712176"/>
          </a:xfrm>
        </p:spPr>
        <p:txBody>
          <a:bodyPr>
            <a:normAutofit/>
          </a:bodyPr>
          <a:lstStyle/>
          <a:p>
            <a:pPr algn="l"/>
            <a:r>
              <a:rPr lang="hr-HR"/>
              <a:t>I.V., </a:t>
            </a:r>
            <a:r>
              <a:rPr lang="hr-HR" dirty="0"/>
              <a:t>7. razred</a:t>
            </a:r>
          </a:p>
        </p:txBody>
      </p:sp>
    </p:spTree>
    <p:extLst>
      <p:ext uri="{BB962C8B-B14F-4D97-AF65-F5344CB8AC3E}">
        <p14:creationId xmlns:p14="http://schemas.microsoft.com/office/powerpoint/2010/main" val="3445839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E9CE13-199F-41F6-85E1-A631B2276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Općenito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8E1700-345F-414F-80EC-605BAD47F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nuklearne elektrane toplinu potrebnu za rad dobivaju iz nuklearnog reaktora</a:t>
            </a:r>
          </a:p>
          <a:p>
            <a:r>
              <a:rPr lang="hr-HR" dirty="0"/>
              <a:t>u reaktoru dolazi do raspada nuklearnog goriva i pritom se oslobađa velika toplinska energija ,ali i radioaktivno zračenje</a:t>
            </a:r>
          </a:p>
          <a:p>
            <a:r>
              <a:rPr lang="hr-HR" dirty="0"/>
              <a:t>reaktor se smješta u prostoriju s betonskim zidovima debljine više metara</a:t>
            </a:r>
          </a:p>
        </p:txBody>
      </p:sp>
    </p:spTree>
    <p:extLst>
      <p:ext uri="{BB962C8B-B14F-4D97-AF65-F5344CB8AC3E}">
        <p14:creationId xmlns:p14="http://schemas.microsoft.com/office/powerpoint/2010/main" val="37451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3FFA9A-D644-40DA-B4EA-67408BB6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Nuklearne elektrane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CB0158-8C94-4831-966E-3D39A7A86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nuklearna elektrana-vrsta termoelektrane u kojoj je izvor energije toplina dobivena fisijama nuklearnog goriva u, barem jednom, nuklearnom reaktoru</a:t>
            </a:r>
          </a:p>
          <a:p>
            <a:r>
              <a:rPr lang="hr-HR" dirty="0"/>
              <a:t>neke nuklearne elektrane: Krško, </a:t>
            </a:r>
            <a:r>
              <a:rPr lang="hr-HR" dirty="0" err="1"/>
              <a:t>Paks</a:t>
            </a:r>
            <a:r>
              <a:rPr lang="hr-HR" dirty="0"/>
              <a:t> ,Černobil , </a:t>
            </a:r>
            <a:r>
              <a:rPr lang="hr-HR" dirty="0" err="1"/>
              <a:t>Fukushima</a:t>
            </a:r>
            <a:r>
              <a:rPr lang="hr-H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760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3DBACE-C503-4131-AF1E-DA4A64887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 </a:t>
            </a:r>
            <a:r>
              <a:rPr lang="hr-HR" dirty="0" err="1"/>
              <a:t>Fukushima</a:t>
            </a:r>
            <a:r>
              <a:rPr lang="hr-HR" dirty="0"/>
              <a:t>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0EC2C7-5463-49BF-AE3E-75459541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11.03.2011 godine bio je veliki potres u Japanu</a:t>
            </a:r>
          </a:p>
          <a:p>
            <a:r>
              <a:rPr lang="hr-HR" dirty="0"/>
              <a:t>u velikom potresu stradava i nuklearna elektrana u </a:t>
            </a:r>
            <a:r>
              <a:rPr lang="hr-HR" dirty="0" err="1"/>
              <a:t>Fukushimi</a:t>
            </a:r>
            <a:endParaRPr lang="hr-HR" dirty="0"/>
          </a:p>
          <a:p>
            <a:r>
              <a:rPr lang="hr-HR" dirty="0"/>
              <a:t>Iako su u potresu prestala raditi sva tri reaktora, potres nije nanio pre velike štete</a:t>
            </a:r>
          </a:p>
          <a:p>
            <a:r>
              <a:rPr lang="hr-HR" dirty="0"/>
              <a:t>cunami koji je kao posljedica potresa naslijedio sat vremena nakon, potopio je spremnike s gorivom i dizelske agregate koji su bili nužni u slučaju nesreće</a:t>
            </a:r>
          </a:p>
          <a:p>
            <a:r>
              <a:rPr lang="hr-HR" dirty="0"/>
              <a:t> evakuirali su ljude u krugu od 2 km</a:t>
            </a:r>
          </a:p>
          <a:p>
            <a:r>
              <a:rPr lang="hr-HR" dirty="0"/>
              <a:t>reaktori su jedan po jedan </a:t>
            </a:r>
            <a:r>
              <a:rPr lang="hr-HR" dirty="0" err="1"/>
              <a:t>eksplodirli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51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B0A750-CCA6-4040-A87B-FB37161F2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5747778" cy="1752599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dirty="0"/>
              <a:t>nuklearna elektrana u </a:t>
            </a:r>
            <a:r>
              <a:rPr lang="hr-HR" dirty="0" err="1"/>
              <a:t>Fukushimi</a:t>
            </a:r>
            <a:r>
              <a:rPr lang="hr-HR" dirty="0"/>
              <a:t> prije i poslije katastrofe</a:t>
            </a:r>
          </a:p>
        </p:txBody>
      </p:sp>
      <p:sp>
        <p:nvSpPr>
          <p:cNvPr id="1036" name="Content Placeholder 1033">
            <a:extLst>
              <a:ext uri="{FF2B5EF4-FFF2-40B4-BE49-F238E27FC236}">
                <a16:creationId xmlns:a16="http://schemas.microsoft.com/office/drawing/2014/main" id="{AA67BE12-BBC3-4ED1-9D11-C51999A4B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5747778" cy="312420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30" name="Picture 6" descr="Uklanjanje ostataka katastrofe Fukushime kroz dvije godine ...">
            <a:extLst>
              <a:ext uri="{FF2B5EF4-FFF2-40B4-BE49-F238E27FC236}">
                <a16:creationId xmlns:a16="http://schemas.microsoft.com/office/drawing/2014/main" id="{9D5C8889-62A3-4279-AE10-EA1477874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0310" y="645285"/>
            <a:ext cx="3775345" cy="2520043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OTO, VIDEO Curi radijacija iz oštećene nuklearne elektrane? Broj ...">
            <a:extLst>
              <a:ext uri="{FF2B5EF4-FFF2-40B4-BE49-F238E27FC236}">
                <a16:creationId xmlns:a16="http://schemas.microsoft.com/office/drawing/2014/main" id="{5DA468D1-236B-4678-9088-AE18E9C56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4554" y="3532399"/>
            <a:ext cx="3950079" cy="2340286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08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05BEA6-7059-4393-BF7F-A4323B22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Posljedice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0A5505-468A-4E46-A8C2-1C9617B7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para s radioaktivnim česticama ispuštena je u atmosferu</a:t>
            </a:r>
          </a:p>
          <a:p>
            <a:r>
              <a:rPr lang="hr-HR" dirty="0"/>
              <a:t>oslobađanje vodika</a:t>
            </a:r>
          </a:p>
          <a:p>
            <a:r>
              <a:rPr lang="hr-HR" dirty="0"/>
              <a:t>radijacija je bila prisutna u udaljenosti većoj od 120 km</a:t>
            </a:r>
          </a:p>
        </p:txBody>
      </p:sp>
    </p:spTree>
    <p:extLst>
      <p:ext uri="{BB962C8B-B14F-4D97-AF65-F5344CB8AC3E}">
        <p14:creationId xmlns:p14="http://schemas.microsoft.com/office/powerpoint/2010/main" val="11481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1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FD6384D5-688B-4E31-A12D-82111714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013" y="1072609"/>
            <a:ext cx="9637574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hr-HR" sz="8800" dirty="0"/>
              <a:t>HVALA NA PAŽNJI!</a:t>
            </a:r>
            <a:br>
              <a:rPr lang="hr-HR" sz="8800" dirty="0"/>
            </a:br>
            <a:endParaRPr lang="hr-HR" sz="8800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FD88AB-1CC8-41FF-B537-99BF6EA74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383207" cy="4522647"/>
          </a:xfrm>
        </p:spPr>
        <p:txBody>
          <a:bodyPr anchor="ctr">
            <a:normAutofit/>
          </a:bodyPr>
          <a:lstStyle/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8297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Ljubičas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200</Words>
  <Application>Microsoft Office PowerPoint</Application>
  <PresentationFormat>Široki zaslon</PresentationFormat>
  <Paragraphs>22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Paralaksa</vt:lpstr>
      <vt:lpstr>Nuklearne elektrane  (NE Fukushima)</vt:lpstr>
      <vt:lpstr>Općenito </vt:lpstr>
      <vt:lpstr>Nuklearne elektrane </vt:lpstr>
      <vt:lpstr>NE Fukushima </vt:lpstr>
      <vt:lpstr>nuklearna elektrana u Fukushimi prije i poslije katastrofe</vt:lpstr>
      <vt:lpstr>Posljedice </vt:lpstr>
      <vt:lpstr>HVALA NA PAŽNJI!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Nuklearne elektrane  (NE Fukushima)</dc:title>
  <dc:creator>DAVID VUK</dc:creator>
  <cp:lastModifiedBy>Tamara Herceg Babić</cp:lastModifiedBy>
  <cp:revision>2</cp:revision>
  <dcterms:created xsi:type="dcterms:W3CDTF">2020-06-23T18:29:32Z</dcterms:created>
  <dcterms:modified xsi:type="dcterms:W3CDTF">2020-07-15T13:49:22Z</dcterms:modified>
</cp:coreProperties>
</file>