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25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08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86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3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60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15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20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1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1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33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5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15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2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1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68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4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23D62B-2885-46EE-9681-80341E10683F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7C99-C006-46CF-83EA-A8E7936E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37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mis.hr/index.php/energetske-svrhe/nuklearna-elektrana-krsko-nek.html" TargetMode="External"/><Relationship Id="rId2" Type="http://schemas.openxmlformats.org/officeDocument/2006/relationships/hyperlink" Target="https://hr.wikipedia.org/wiki/Nuklearna_elektrana_Kr%C5%A1k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Nuklearna elektrana-Krško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85470" y="5873578"/>
            <a:ext cx="5741773" cy="446903"/>
          </a:xfrm>
        </p:spPr>
        <p:txBody>
          <a:bodyPr/>
          <a:lstStyle/>
          <a:p>
            <a:r>
              <a:rPr lang="hr-HR" dirty="0"/>
              <a:t>Izradio</a:t>
            </a:r>
            <a:r>
              <a:rPr lang="hr-HR"/>
              <a:t>: K. </a:t>
            </a:r>
            <a:r>
              <a:rPr lang="hr-HR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81805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Opis procesa nuklearne reakcije u nuklearnoj elektrani i dobivanje energije.</a:t>
            </a:r>
          </a:p>
          <a:p>
            <a:r>
              <a:rPr lang="hr-HR" dirty="0"/>
              <a:t>Kad je izgrađena.</a:t>
            </a:r>
          </a:p>
          <a:p>
            <a:r>
              <a:rPr lang="hr-HR" dirty="0"/>
              <a:t>Gdje se nalazi?</a:t>
            </a:r>
          </a:p>
          <a:p>
            <a:r>
              <a:rPr lang="hr-HR" dirty="0"/>
              <a:t>Snaga koju razvijaju nuklearni reaktori.</a:t>
            </a:r>
          </a:p>
          <a:p>
            <a:r>
              <a:rPr lang="hr-HR" dirty="0"/>
              <a:t>Greške nuklearne elektrane-Krško i posljedice.</a:t>
            </a:r>
          </a:p>
          <a:p>
            <a:r>
              <a:rPr lang="hr-HR" dirty="0"/>
              <a:t>Izvori.</a:t>
            </a:r>
          </a:p>
        </p:txBody>
      </p:sp>
    </p:spTree>
    <p:extLst>
      <p:ext uri="{BB962C8B-B14F-4D97-AF65-F5344CB8AC3E}">
        <p14:creationId xmlns:p14="http://schemas.microsoft.com/office/powerpoint/2010/main" val="2901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84536"/>
          </a:xfrm>
        </p:spPr>
        <p:txBody>
          <a:bodyPr/>
          <a:lstStyle/>
          <a:p>
            <a:r>
              <a:rPr lang="hr-HR" dirty="0"/>
              <a:t>Opis procesa nuklearne reakcije u nuklearnoj elektrani i dobivanje energije: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9874" y="2537254"/>
            <a:ext cx="8946541" cy="4195481"/>
          </a:xfrm>
        </p:spPr>
        <p:txBody>
          <a:bodyPr/>
          <a:lstStyle/>
          <a:p>
            <a:r>
              <a:rPr lang="hr-HR" dirty="0"/>
              <a:t>Nuklearne elektrane toplinu potrebnu za rad dobivaju iz nuklearnog reaktora.</a:t>
            </a:r>
          </a:p>
          <a:p>
            <a:r>
              <a:rPr lang="hr-HR" dirty="0"/>
              <a:t>U reaktoru dolazi do raspada nuklearnog goriva i pritom se oslobađa velika toplinska energija, ali i radioaktivno značenje.</a:t>
            </a:r>
          </a:p>
          <a:p>
            <a:r>
              <a:rPr lang="hr-HR" dirty="0"/>
              <a:t>Reaktor se smještaju u prostoriju s betonskim zidovima deblje više metara.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25" y="4761060"/>
            <a:ext cx="3810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 je izgrađena: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Nuklearna elektrana-Krško počela se graditi 30. ožujka 1975. godine, a spojili su se na mrežu 2. listopada 1981. godine i počeli sa radom 1. siječnja 1983. godine.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347" y="3283252"/>
            <a:ext cx="5115183" cy="30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se nalazi?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Nuklearna elektrana-Krško nalazi se nalazi se u Republici Sloveniji, na lijevoj obali rijeke Save 3 kilometara nizvodno od grada Krško.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96" y="3451654"/>
            <a:ext cx="3864575" cy="25763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08" y="3451654"/>
            <a:ext cx="4387103" cy="26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Snaga koju razvijaju nuklearni reaktori: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Snaga na pragu elektrane: 696 MW</a:t>
            </a:r>
          </a:p>
          <a:p>
            <a:r>
              <a:rPr lang="pl-PL" dirty="0"/>
              <a:t>Električna snaga na sponama generatora: 727 MW</a:t>
            </a:r>
          </a:p>
          <a:p>
            <a:r>
              <a:rPr lang="hr-HR" dirty="0"/>
              <a:t>Toplinska snaga reaktora: 1994 MW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16" y="3454076"/>
            <a:ext cx="3775232" cy="30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Greške nuklearne elektrane-Krško i posljedice: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Reaktor Nuklearne elektrane Krško isključen je u srijedu navečer oko 21 sat, 4. lipnja 2008., zbog curenja rashladne tekućine. Inspekcija je otkrila problem i ustanovila da je riječ o puštanju jednog ventila koji se je zamijenio. Prema mjerenjima Zavoda za nuklearnu sigurnost dviju država (Hrvatske i Slovenije), manji kvar u elektrani ne znači nikakvu opasnost za ljude i okoliš. Tako da nije bilo posljedica, ali onda se desio kvar na NE-Krško 23. ožujka koji je trajao do 30. ožujka, no nije ni tad bilo posljedica.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438" y="4307017"/>
            <a:ext cx="3557715" cy="24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https://hr.wikipedia.org/wiki/Nuklearna_elektrana_Kr%C5%A1ko</a:t>
            </a:r>
            <a:endParaRPr lang="hr-HR" dirty="0"/>
          </a:p>
          <a:p>
            <a:r>
              <a:rPr lang="hr-HR" dirty="0">
                <a:hlinkClick r:id="rId3"/>
              </a:rPr>
              <a:t>http://www.nemis.hr/index.php/energetske-svrhe/nuklearna-elektrana-krsko-nek.html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07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740" y="1092826"/>
            <a:ext cx="7585891" cy="49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84</TotalTime>
  <Words>331</Words>
  <Application>Microsoft Office PowerPoint</Application>
  <PresentationFormat>Široki zaslon</PresentationFormat>
  <Paragraphs>26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Nuklearna elektrana-Krško</vt:lpstr>
      <vt:lpstr>Sadržaj:</vt:lpstr>
      <vt:lpstr>Opis procesa nuklearne reakcije u nuklearnoj elektrani i dobivanje energije:</vt:lpstr>
      <vt:lpstr>Kad je izgrađena:</vt:lpstr>
      <vt:lpstr>Gdje se nalazi?</vt:lpstr>
      <vt:lpstr>Snaga koju razvijaju nuklearni reaktori:</vt:lpstr>
      <vt:lpstr>Greške nuklearne elektrane-Krško i posljedice:</vt:lpstr>
      <vt:lpstr>Izvori: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Nuklearna elektrana-Krško</dc:title>
  <dc:creator>Korisnik</dc:creator>
  <cp:lastModifiedBy>Tamara Herceg Babić</cp:lastModifiedBy>
  <cp:revision>9</cp:revision>
  <dcterms:created xsi:type="dcterms:W3CDTF">2020-06-23T16:15:51Z</dcterms:created>
  <dcterms:modified xsi:type="dcterms:W3CDTF">2020-07-15T13:50:42Z</dcterms:modified>
</cp:coreProperties>
</file>